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5"/>
  </p:notesMasterIdLst>
  <p:handoutMasterIdLst>
    <p:handoutMasterId r:id="rId16"/>
  </p:handoutMasterIdLst>
  <p:sldIdLst>
    <p:sldId id="287" r:id="rId2"/>
    <p:sldId id="284" r:id="rId3"/>
    <p:sldId id="288" r:id="rId4"/>
    <p:sldId id="289" r:id="rId5"/>
    <p:sldId id="290" r:id="rId6"/>
    <p:sldId id="291" r:id="rId7"/>
    <p:sldId id="292" r:id="rId8"/>
    <p:sldId id="303" r:id="rId9"/>
    <p:sldId id="304" r:id="rId10"/>
    <p:sldId id="293" r:id="rId11"/>
    <p:sldId id="305" r:id="rId12"/>
    <p:sldId id="306" r:id="rId13"/>
    <p:sldId id="30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6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500" autoAdjust="0"/>
    <p:restoredTop sz="94600" autoAdjust="0"/>
  </p:normalViewPr>
  <p:slideViewPr>
    <p:cSldViewPr snapToGrid="0">
      <p:cViewPr varScale="1">
        <p:scale>
          <a:sx n="74" d="100"/>
          <a:sy n="7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wmf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gif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DF27EB-9CEA-4796-B87D-1AECAD0216FE}" type="doc">
      <dgm:prSet loTypeId="urn:microsoft.com/office/officeart/2005/8/layout/pList2" loCatId="list" qsTypeId="urn:microsoft.com/office/officeart/2005/8/quickstyle/3d1" qsCatId="3D" csTypeId="urn:microsoft.com/office/officeart/2005/8/colors/accent1_2" csCatId="accent1" phldr="1"/>
      <dgm:spPr/>
    </dgm:pt>
    <dgm:pt modelId="{80D8AEA7-9D4E-4196-B3BB-0C107720419F}">
      <dgm:prSet phldrT="[نص]" custT="1"/>
      <dgm:spPr>
        <a:solidFill>
          <a:srgbClr val="FFFF00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الحركة</a:t>
          </a:r>
          <a:endParaRPr lang="ar-SA" sz="1600" b="1" dirty="0">
            <a:solidFill>
              <a:schemeClr val="tx1"/>
            </a:solidFill>
          </a:endParaRPr>
        </a:p>
      </dgm:t>
    </dgm:pt>
    <dgm:pt modelId="{A6C82F2C-A913-4199-AFFA-7D6B93786E5C}" type="parTrans" cxnId="{F17D7FE0-D3C7-4E88-9602-55FD32E0E846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229A05A7-D109-4137-894B-7350289FA9EA}" type="sibTrans" cxnId="{F17D7FE0-D3C7-4E88-9602-55FD32E0E846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E516CB7B-3037-4926-9890-B1698A22B7F8}">
      <dgm:prSet phldrT="[نص]" custT="1"/>
      <dgm:spPr>
        <a:solidFill>
          <a:srgbClr val="00FF00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المحتوى ذو المعنى</a:t>
          </a:r>
          <a:endParaRPr lang="ar-SA" sz="1600" b="1" dirty="0">
            <a:solidFill>
              <a:schemeClr val="tx1"/>
            </a:solidFill>
          </a:endParaRPr>
        </a:p>
      </dgm:t>
    </dgm:pt>
    <dgm:pt modelId="{2C0960B5-6E97-40A0-B2B4-F6E9E18AC155}" type="parTrans" cxnId="{979E4D63-F25D-487E-868E-D2924B935B75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E01B867A-1D5C-4E98-A869-440935832CF8}" type="sibTrans" cxnId="{979E4D63-F25D-487E-868E-D2924B935B75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F969AFA8-D174-4FE2-AC6A-FE17AA22BE9A}">
      <dgm:prSet phldrT="[نص]" custT="1"/>
      <dgm:spPr>
        <a:solidFill>
          <a:srgbClr val="FFC000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غياب التهديد/تعزيز التفكير التأملي</a:t>
          </a:r>
          <a:endParaRPr lang="ar-SA" sz="1600" b="1" dirty="0">
            <a:solidFill>
              <a:schemeClr val="tx1"/>
            </a:solidFill>
          </a:endParaRPr>
        </a:p>
      </dgm:t>
    </dgm:pt>
    <dgm:pt modelId="{3064D674-BA2A-48F7-90EC-F707767D616E}" type="parTrans" cxnId="{86A6F33B-9873-4CE1-9ED8-805F306D5654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040894ED-FAAC-4E66-A040-26492396BE97}" type="sibTrans" cxnId="{86A6F33B-9873-4CE1-9ED8-805F306D5654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652EF029-0E9E-470D-9E22-92EA97A29B2B}">
      <dgm:prSet phldrT="[نص]" custT="1"/>
      <dgm:spPr>
        <a:solidFill>
          <a:srgbClr val="33CCFF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البيئة الغنية</a:t>
          </a:r>
          <a:endParaRPr lang="ar-SA" sz="1600" b="1" dirty="0">
            <a:solidFill>
              <a:schemeClr val="tx1"/>
            </a:solidFill>
          </a:endParaRPr>
        </a:p>
      </dgm:t>
    </dgm:pt>
    <dgm:pt modelId="{8F79E735-856C-4BA5-9C8E-B5135C790002}" type="parTrans" cxnId="{8FEB42F3-6618-4855-91E8-90C42BDA5EFB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3226E567-49F7-416C-9B27-F947646FB576}" type="sibTrans" cxnId="{8FEB42F3-6618-4855-91E8-90C42BDA5EFB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7B373778-DEF5-4F70-A44E-C3F3D7678D45}">
      <dgm:prSet phldrT="[نص]" custT="1"/>
      <dgm:spPr>
        <a:solidFill>
          <a:srgbClr val="CC66FF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الخيارات</a:t>
          </a:r>
          <a:endParaRPr lang="ar-SA" sz="1600" b="1" dirty="0">
            <a:solidFill>
              <a:schemeClr val="tx1"/>
            </a:solidFill>
          </a:endParaRPr>
        </a:p>
      </dgm:t>
    </dgm:pt>
    <dgm:pt modelId="{BA0D6EA3-8C60-46B3-AD1B-5A19E75B0DC7}" type="parTrans" cxnId="{BA4B714A-53A8-4F1B-94A2-5DCFEFC91AE2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A8858DFC-2D2A-4AF2-984E-21B03BB51C5D}" type="sibTrans" cxnId="{BA4B714A-53A8-4F1B-94A2-5DCFEFC91AE2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7EC0613D-63A0-43E7-B122-CDC95B1012CB}">
      <dgm:prSet phldrT="[نص]" custT="1"/>
      <dgm:spPr>
        <a:solidFill>
          <a:srgbClr val="FF66CC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الوقت الكافي</a:t>
          </a:r>
          <a:endParaRPr lang="ar-SA" sz="1600" b="1" dirty="0">
            <a:solidFill>
              <a:schemeClr val="tx1"/>
            </a:solidFill>
          </a:endParaRPr>
        </a:p>
      </dgm:t>
    </dgm:pt>
    <dgm:pt modelId="{265076AA-0716-4F60-82D5-3922A2575FD9}" type="parTrans" cxnId="{14986989-83A3-40D8-BB10-FCE0CA8C74FE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643F5076-0BE6-4906-AEA9-AFF08924AB84}" type="sibTrans" cxnId="{14986989-83A3-40D8-BB10-FCE0CA8C74FE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901B21C3-87E5-4331-99F7-2E467130E2FC}">
      <dgm:prSet phldrT="[نص]" custT="1"/>
      <dgm:spPr>
        <a:solidFill>
          <a:srgbClr val="00FFCC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التعاون</a:t>
          </a:r>
          <a:endParaRPr lang="ar-SA" sz="1600" b="1" dirty="0">
            <a:solidFill>
              <a:schemeClr val="tx1"/>
            </a:solidFill>
          </a:endParaRPr>
        </a:p>
      </dgm:t>
    </dgm:pt>
    <dgm:pt modelId="{59FC0362-3D59-4FA1-BC47-60EC7F6BEE42}" type="parTrans" cxnId="{3BFF30D0-E9BC-4B81-9A32-3AF564459877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56693934-BAF7-431F-8233-7D0FD6B5E947}" type="sibTrans" cxnId="{3BFF30D0-E9BC-4B81-9A32-3AF564459877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BA6649C9-7794-40BF-A5D7-74F43763D5B5}">
      <dgm:prSet phldrT="[نص]" custT="1"/>
      <dgm:spPr>
        <a:solidFill>
          <a:srgbClr val="FFFF99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التغذية الراجعة الفورية</a:t>
          </a:r>
          <a:endParaRPr lang="ar-SA" sz="1600" b="1" dirty="0">
            <a:solidFill>
              <a:schemeClr val="tx1"/>
            </a:solidFill>
          </a:endParaRPr>
        </a:p>
      </dgm:t>
    </dgm:pt>
    <dgm:pt modelId="{938FCA31-3602-4EB3-9B55-D0912CC9CAC2}" type="parTrans" cxnId="{7D47BA44-9F56-4853-8694-381967DBF5B2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020B265E-F7C8-491E-8441-15D46CD2E709}" type="sibTrans" cxnId="{7D47BA44-9F56-4853-8694-381967DBF5B2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D7CB68FF-48F8-40DB-A409-145D10EB8000}">
      <dgm:prSet phldrT="[نص]" custT="1"/>
      <dgm:spPr>
        <a:solidFill>
          <a:srgbClr val="FF0000"/>
        </a:solidFill>
      </dgm:spPr>
      <dgm:t>
        <a:bodyPr/>
        <a:lstStyle/>
        <a:p>
          <a:pPr rtl="1"/>
          <a:r>
            <a:rPr lang="ar-SA" sz="1600" b="1" dirty="0" smtClean="0">
              <a:solidFill>
                <a:schemeClr val="tx1"/>
              </a:solidFill>
            </a:rPr>
            <a:t>الإتقان/ التطبيق</a:t>
          </a:r>
          <a:endParaRPr lang="ar-SA" sz="1600" b="1" dirty="0">
            <a:solidFill>
              <a:schemeClr val="tx1"/>
            </a:solidFill>
          </a:endParaRPr>
        </a:p>
      </dgm:t>
    </dgm:pt>
    <dgm:pt modelId="{7FFB71A2-9B15-499A-9601-24F358216F26}" type="parTrans" cxnId="{F82DA39B-C82F-4DB8-A5CD-A4A162395456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6435C075-3C1F-4679-99E3-5EB2E2CB1B3A}" type="sibTrans" cxnId="{F82DA39B-C82F-4DB8-A5CD-A4A162395456}">
      <dgm:prSet/>
      <dgm:spPr/>
      <dgm:t>
        <a:bodyPr/>
        <a:lstStyle/>
        <a:p>
          <a:pPr rtl="1"/>
          <a:endParaRPr lang="ar-SA" sz="1600" b="1">
            <a:solidFill>
              <a:schemeClr val="tx1"/>
            </a:solidFill>
          </a:endParaRPr>
        </a:p>
      </dgm:t>
    </dgm:pt>
    <dgm:pt modelId="{7DB7325A-EAA6-48F4-BD32-41E96110322D}" type="pres">
      <dgm:prSet presAssocID="{11DF27EB-9CEA-4796-B87D-1AECAD0216FE}" presName="Name0" presStyleCnt="0">
        <dgm:presLayoutVars>
          <dgm:dir/>
          <dgm:resizeHandles val="exact"/>
        </dgm:presLayoutVars>
      </dgm:prSet>
      <dgm:spPr/>
    </dgm:pt>
    <dgm:pt modelId="{2FC49676-0E7B-4F75-90C0-AFFC2E60B0B2}" type="pres">
      <dgm:prSet presAssocID="{11DF27EB-9CEA-4796-B87D-1AECAD0216FE}" presName="bkgdShp" presStyleLbl="alignAccFollowNode1" presStyleIdx="0" presStyleCnt="1" custLinFactY="-81835" custLinFactNeighborY="-100000"/>
      <dgm:spPr/>
    </dgm:pt>
    <dgm:pt modelId="{E51D4C7D-75CA-46E1-AFFC-AC7A4B1FA88C}" type="pres">
      <dgm:prSet presAssocID="{11DF27EB-9CEA-4796-B87D-1AECAD0216FE}" presName="linComp" presStyleCnt="0"/>
      <dgm:spPr/>
    </dgm:pt>
    <dgm:pt modelId="{C9CDED6D-67D0-4832-A405-5E4AFDB645D6}" type="pres">
      <dgm:prSet presAssocID="{80D8AEA7-9D4E-4196-B3BB-0C107720419F}" presName="compNode" presStyleCnt="0"/>
      <dgm:spPr/>
    </dgm:pt>
    <dgm:pt modelId="{51537309-C5F9-4B0B-8FD3-E3D4B4EDA218}" type="pres">
      <dgm:prSet presAssocID="{80D8AEA7-9D4E-4196-B3BB-0C107720419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4EB192F-422D-47EF-9C85-DEA1613636A6}" type="pres">
      <dgm:prSet presAssocID="{80D8AEA7-9D4E-4196-B3BB-0C107720419F}" presName="invisiNode" presStyleLbl="node1" presStyleIdx="0" presStyleCnt="9"/>
      <dgm:spPr/>
    </dgm:pt>
    <dgm:pt modelId="{3694C199-9BC1-4D5B-BB03-8D15255A9086}" type="pres">
      <dgm:prSet presAssocID="{80D8AEA7-9D4E-4196-B3BB-0C107720419F}" presName="imagNode" presStyleLbl="fgImgPlace1" presStyleIdx="0" presStyleCnt="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04E0679-20DA-406F-A6F4-FD7591EA3212}" type="pres">
      <dgm:prSet presAssocID="{229A05A7-D109-4137-894B-7350289FA9EA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A0C65347-468B-4BDB-A993-06DBC8A2C0F9}" type="pres">
      <dgm:prSet presAssocID="{E516CB7B-3037-4926-9890-B1698A22B7F8}" presName="compNode" presStyleCnt="0"/>
      <dgm:spPr/>
    </dgm:pt>
    <dgm:pt modelId="{998B44A0-511B-4A0E-A53E-ECFDD21A1EF6}" type="pres">
      <dgm:prSet presAssocID="{E516CB7B-3037-4926-9890-B1698A22B7F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0766040-1663-48C5-935F-81AE409E9A26}" type="pres">
      <dgm:prSet presAssocID="{E516CB7B-3037-4926-9890-B1698A22B7F8}" presName="invisiNode" presStyleLbl="node1" presStyleIdx="1" presStyleCnt="9"/>
      <dgm:spPr/>
    </dgm:pt>
    <dgm:pt modelId="{75C5D530-F9B0-4002-A561-77A4651AFF41}" type="pres">
      <dgm:prSet presAssocID="{E516CB7B-3037-4926-9890-B1698A22B7F8}" presName="imagNode" presStyleLbl="fgImgPlace1" presStyleIdx="1" presStyleCnt="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2609F5B-44AF-4088-916A-C481BD8ACC38}" type="pres">
      <dgm:prSet presAssocID="{E01B867A-1D5C-4E98-A869-440935832CF8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4E0BFCA-7B06-4109-AA07-BFB60080B42E}" type="pres">
      <dgm:prSet presAssocID="{F969AFA8-D174-4FE2-AC6A-FE17AA22BE9A}" presName="compNode" presStyleCnt="0"/>
      <dgm:spPr/>
    </dgm:pt>
    <dgm:pt modelId="{09189D44-DE4E-44A1-8002-B9EC6D8EB19B}" type="pres">
      <dgm:prSet presAssocID="{F969AFA8-D174-4FE2-AC6A-FE17AA22BE9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1665CE-912C-49B3-AD83-D3E442D85401}" type="pres">
      <dgm:prSet presAssocID="{F969AFA8-D174-4FE2-AC6A-FE17AA22BE9A}" presName="invisiNode" presStyleLbl="node1" presStyleIdx="2" presStyleCnt="9"/>
      <dgm:spPr/>
    </dgm:pt>
    <dgm:pt modelId="{01E98B33-09EF-4F65-8B96-73B9DAB74A13}" type="pres">
      <dgm:prSet presAssocID="{F969AFA8-D174-4FE2-AC6A-FE17AA22BE9A}" presName="imagNode" presStyleLbl="fgImgPlace1" presStyleIdx="2" presStyleCnt="9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91294A0-5049-4FF8-B4EC-50CEADA74D23}" type="pres">
      <dgm:prSet presAssocID="{040894ED-FAAC-4E66-A040-26492396BE9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D072C00B-2C06-4497-9CA2-518FB9D93DAF}" type="pres">
      <dgm:prSet presAssocID="{652EF029-0E9E-470D-9E22-92EA97A29B2B}" presName="compNode" presStyleCnt="0"/>
      <dgm:spPr/>
    </dgm:pt>
    <dgm:pt modelId="{EDE0F506-5E7C-488F-96D1-20E87FFEB763}" type="pres">
      <dgm:prSet presAssocID="{652EF029-0E9E-470D-9E22-92EA97A29B2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73A3FF4-DF11-425A-807B-E55C379C055C}" type="pres">
      <dgm:prSet presAssocID="{652EF029-0E9E-470D-9E22-92EA97A29B2B}" presName="invisiNode" presStyleLbl="node1" presStyleIdx="3" presStyleCnt="9"/>
      <dgm:spPr/>
    </dgm:pt>
    <dgm:pt modelId="{E8D81DFA-53BF-45A3-867B-8E78547564C3}" type="pres">
      <dgm:prSet presAssocID="{652EF029-0E9E-470D-9E22-92EA97A29B2B}" presName="imagNode" presStyleLbl="fgImgPlace1" presStyleIdx="3" presStyleCnt="9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F7381DC-BEF2-4F32-AF2F-1AFEEE283519}" type="pres">
      <dgm:prSet presAssocID="{3226E567-49F7-416C-9B27-F947646FB576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22EDACC-B111-43BA-9DEF-FF3088F3C861}" type="pres">
      <dgm:prSet presAssocID="{7B373778-DEF5-4F70-A44E-C3F3D7678D45}" presName="compNode" presStyleCnt="0"/>
      <dgm:spPr/>
    </dgm:pt>
    <dgm:pt modelId="{9F1F3B2E-55CD-4342-91B8-42D91FDF23F1}" type="pres">
      <dgm:prSet presAssocID="{7B373778-DEF5-4F70-A44E-C3F3D7678D4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B76CB6D-20B8-4C54-86A5-5BCCE6E9BD9A}" type="pres">
      <dgm:prSet presAssocID="{7B373778-DEF5-4F70-A44E-C3F3D7678D45}" presName="invisiNode" presStyleLbl="node1" presStyleIdx="4" presStyleCnt="9"/>
      <dgm:spPr/>
    </dgm:pt>
    <dgm:pt modelId="{ABA8CD2B-955B-4251-BD1E-EA92A66B26A0}" type="pres">
      <dgm:prSet presAssocID="{7B373778-DEF5-4F70-A44E-C3F3D7678D45}" presName="imagNode" presStyleLbl="fgImgPlace1" presStyleIdx="4" presStyleCnt="9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D571009-6ED2-4E37-A680-1C08C726B6AC}" type="pres">
      <dgm:prSet presAssocID="{A8858DFC-2D2A-4AF2-984E-21B03BB51C5D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EADD823-B195-481F-82A8-BB159400D07E}" type="pres">
      <dgm:prSet presAssocID="{7EC0613D-63A0-43E7-B122-CDC95B1012CB}" presName="compNode" presStyleCnt="0"/>
      <dgm:spPr/>
    </dgm:pt>
    <dgm:pt modelId="{394DCBD9-158C-464B-B68D-A5816C730A97}" type="pres">
      <dgm:prSet presAssocID="{7EC0613D-63A0-43E7-B122-CDC95B1012C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2159B2-2F71-4B8A-B8D2-A53C0CB1B6FB}" type="pres">
      <dgm:prSet presAssocID="{7EC0613D-63A0-43E7-B122-CDC95B1012CB}" presName="invisiNode" presStyleLbl="node1" presStyleIdx="5" presStyleCnt="9"/>
      <dgm:spPr/>
    </dgm:pt>
    <dgm:pt modelId="{520096F5-2C55-4505-B763-0E9C0B7F312C}" type="pres">
      <dgm:prSet presAssocID="{7EC0613D-63A0-43E7-B122-CDC95B1012CB}" presName="imagNode" presStyleLbl="fgImgPlace1" presStyleIdx="5" presStyleCnt="9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785D9045-7C0B-40B9-AD18-EB9EE028571C}" type="pres">
      <dgm:prSet presAssocID="{643F5076-0BE6-4906-AEA9-AFF08924AB84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78B1204-5C51-48D4-B994-B47F1A55C032}" type="pres">
      <dgm:prSet presAssocID="{901B21C3-87E5-4331-99F7-2E467130E2FC}" presName="compNode" presStyleCnt="0"/>
      <dgm:spPr/>
    </dgm:pt>
    <dgm:pt modelId="{F1C286C1-5CDD-4F94-8E8B-0781ACB06031}" type="pres">
      <dgm:prSet presAssocID="{901B21C3-87E5-4331-99F7-2E467130E2F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D55099-D824-4E60-80C3-2744E52C2EB4}" type="pres">
      <dgm:prSet presAssocID="{901B21C3-87E5-4331-99F7-2E467130E2FC}" presName="invisiNode" presStyleLbl="node1" presStyleIdx="6" presStyleCnt="9"/>
      <dgm:spPr/>
    </dgm:pt>
    <dgm:pt modelId="{0B900A39-10AC-42BF-85C3-9A4CC2A79321}" type="pres">
      <dgm:prSet presAssocID="{901B21C3-87E5-4331-99F7-2E467130E2FC}" presName="imagNode" presStyleLbl="fgImgPlace1" presStyleIdx="6" presStyleCnt="9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8E2DD6E3-893E-4E38-83E2-721EBEE8780E}" type="pres">
      <dgm:prSet presAssocID="{56693934-BAF7-431F-8233-7D0FD6B5E94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B2FA444-7C0B-4B96-AF8E-E518A55B6E2B}" type="pres">
      <dgm:prSet presAssocID="{BA6649C9-7794-40BF-A5D7-74F43763D5B5}" presName="compNode" presStyleCnt="0"/>
      <dgm:spPr/>
    </dgm:pt>
    <dgm:pt modelId="{648A2C5D-9FDA-4084-AEC2-769DE678879A}" type="pres">
      <dgm:prSet presAssocID="{BA6649C9-7794-40BF-A5D7-74F43763D5B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C6504E8-2E7E-4E67-A155-BBDB011F4C74}" type="pres">
      <dgm:prSet presAssocID="{BA6649C9-7794-40BF-A5D7-74F43763D5B5}" presName="invisiNode" presStyleLbl="node1" presStyleIdx="7" presStyleCnt="9"/>
      <dgm:spPr/>
    </dgm:pt>
    <dgm:pt modelId="{F0D9A13F-5EAE-43B4-ACFC-E5B64563DA8D}" type="pres">
      <dgm:prSet presAssocID="{BA6649C9-7794-40BF-A5D7-74F43763D5B5}" presName="imagNode" presStyleLbl="fgImgPlace1" presStyleIdx="7" presStyleCnt="9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74295754-A24F-47E4-88C3-08D6BC5C93F3}" type="pres">
      <dgm:prSet presAssocID="{020B265E-F7C8-491E-8441-15D46CD2E709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5E9B057F-DE88-4C53-A8A9-9AF73612FB62}" type="pres">
      <dgm:prSet presAssocID="{D7CB68FF-48F8-40DB-A409-145D10EB8000}" presName="compNode" presStyleCnt="0"/>
      <dgm:spPr/>
    </dgm:pt>
    <dgm:pt modelId="{52C7EE34-A496-4442-8B3B-B036B704B45E}" type="pres">
      <dgm:prSet presAssocID="{D7CB68FF-48F8-40DB-A409-145D10EB800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64A78C-3954-4F66-B928-B0DB99C85825}" type="pres">
      <dgm:prSet presAssocID="{D7CB68FF-48F8-40DB-A409-145D10EB8000}" presName="invisiNode" presStyleLbl="node1" presStyleIdx="8" presStyleCnt="9"/>
      <dgm:spPr/>
    </dgm:pt>
    <dgm:pt modelId="{BD0CF233-3633-4100-9A3A-C24E81782A54}" type="pres">
      <dgm:prSet presAssocID="{D7CB68FF-48F8-40DB-A409-145D10EB8000}" presName="imagNode" presStyleLbl="fgImgPlace1" presStyleIdx="8" presStyleCnt="9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</dgm:ptLst>
  <dgm:cxnLst>
    <dgm:cxn modelId="{86A6F33B-9873-4CE1-9ED8-805F306D5654}" srcId="{11DF27EB-9CEA-4796-B87D-1AECAD0216FE}" destId="{F969AFA8-D174-4FE2-AC6A-FE17AA22BE9A}" srcOrd="2" destOrd="0" parTransId="{3064D674-BA2A-48F7-90EC-F707767D616E}" sibTransId="{040894ED-FAAC-4E66-A040-26492396BE97}"/>
    <dgm:cxn modelId="{979E4D63-F25D-487E-868E-D2924B935B75}" srcId="{11DF27EB-9CEA-4796-B87D-1AECAD0216FE}" destId="{E516CB7B-3037-4926-9890-B1698A22B7F8}" srcOrd="1" destOrd="0" parTransId="{2C0960B5-6E97-40A0-B2B4-F6E9E18AC155}" sibTransId="{E01B867A-1D5C-4E98-A869-440935832CF8}"/>
    <dgm:cxn modelId="{14986989-83A3-40D8-BB10-FCE0CA8C74FE}" srcId="{11DF27EB-9CEA-4796-B87D-1AECAD0216FE}" destId="{7EC0613D-63A0-43E7-B122-CDC95B1012CB}" srcOrd="5" destOrd="0" parTransId="{265076AA-0716-4F60-82D5-3922A2575FD9}" sibTransId="{643F5076-0BE6-4906-AEA9-AFF08924AB84}"/>
    <dgm:cxn modelId="{D6E1332C-7E5E-4F54-ACF7-B3EC38FFABE0}" type="presOf" srcId="{229A05A7-D109-4137-894B-7350289FA9EA}" destId="{B04E0679-20DA-406F-A6F4-FD7591EA3212}" srcOrd="0" destOrd="0" presId="urn:microsoft.com/office/officeart/2005/8/layout/pList2"/>
    <dgm:cxn modelId="{8F0F7ECA-681E-4CDA-9FE6-6155C5F4D71A}" type="presOf" srcId="{652EF029-0E9E-470D-9E22-92EA97A29B2B}" destId="{EDE0F506-5E7C-488F-96D1-20E87FFEB763}" srcOrd="0" destOrd="0" presId="urn:microsoft.com/office/officeart/2005/8/layout/pList2"/>
    <dgm:cxn modelId="{EC22F5D0-29DA-4A2A-B22C-EF5D6E10700C}" type="presOf" srcId="{80D8AEA7-9D4E-4196-B3BB-0C107720419F}" destId="{51537309-C5F9-4B0B-8FD3-E3D4B4EDA218}" srcOrd="0" destOrd="0" presId="urn:microsoft.com/office/officeart/2005/8/layout/pList2"/>
    <dgm:cxn modelId="{2054D8EE-5EBC-4CBD-9C13-E132C1EB724A}" type="presOf" srcId="{A8858DFC-2D2A-4AF2-984E-21B03BB51C5D}" destId="{CD571009-6ED2-4E37-A680-1C08C726B6AC}" srcOrd="0" destOrd="0" presId="urn:microsoft.com/office/officeart/2005/8/layout/pList2"/>
    <dgm:cxn modelId="{8C4C0487-AB1C-43EF-BFCB-77171F14938A}" type="presOf" srcId="{7EC0613D-63A0-43E7-B122-CDC95B1012CB}" destId="{394DCBD9-158C-464B-B68D-A5816C730A97}" srcOrd="0" destOrd="0" presId="urn:microsoft.com/office/officeart/2005/8/layout/pList2"/>
    <dgm:cxn modelId="{774E9D07-5143-4EFD-9D59-7741BE7BE0CF}" type="presOf" srcId="{BA6649C9-7794-40BF-A5D7-74F43763D5B5}" destId="{648A2C5D-9FDA-4084-AEC2-769DE678879A}" srcOrd="0" destOrd="0" presId="urn:microsoft.com/office/officeart/2005/8/layout/pList2"/>
    <dgm:cxn modelId="{D93994CC-CD43-49CA-82A9-440FC54EABC3}" type="presOf" srcId="{D7CB68FF-48F8-40DB-A409-145D10EB8000}" destId="{52C7EE34-A496-4442-8B3B-B036B704B45E}" srcOrd="0" destOrd="0" presId="urn:microsoft.com/office/officeart/2005/8/layout/pList2"/>
    <dgm:cxn modelId="{78B7EFDF-3DDE-4870-A175-A4682936854D}" type="presOf" srcId="{3226E567-49F7-416C-9B27-F947646FB576}" destId="{DF7381DC-BEF2-4F32-AF2F-1AFEEE283519}" srcOrd="0" destOrd="0" presId="urn:microsoft.com/office/officeart/2005/8/layout/pList2"/>
    <dgm:cxn modelId="{324D4F19-D15E-4658-BC67-D708BD3B16C1}" type="presOf" srcId="{E01B867A-1D5C-4E98-A869-440935832CF8}" destId="{F2609F5B-44AF-4088-916A-C481BD8ACC38}" srcOrd="0" destOrd="0" presId="urn:microsoft.com/office/officeart/2005/8/layout/pList2"/>
    <dgm:cxn modelId="{8FEB42F3-6618-4855-91E8-90C42BDA5EFB}" srcId="{11DF27EB-9CEA-4796-B87D-1AECAD0216FE}" destId="{652EF029-0E9E-470D-9E22-92EA97A29B2B}" srcOrd="3" destOrd="0" parTransId="{8F79E735-856C-4BA5-9C8E-B5135C790002}" sibTransId="{3226E567-49F7-416C-9B27-F947646FB576}"/>
    <dgm:cxn modelId="{540A6E14-D9C9-4516-843B-DE15701BCA45}" type="presOf" srcId="{11DF27EB-9CEA-4796-B87D-1AECAD0216FE}" destId="{7DB7325A-EAA6-48F4-BD32-41E96110322D}" srcOrd="0" destOrd="0" presId="urn:microsoft.com/office/officeart/2005/8/layout/pList2"/>
    <dgm:cxn modelId="{BDCE8274-2F50-49C6-B728-D8EBDEABDFD3}" type="presOf" srcId="{E516CB7B-3037-4926-9890-B1698A22B7F8}" destId="{998B44A0-511B-4A0E-A53E-ECFDD21A1EF6}" srcOrd="0" destOrd="0" presId="urn:microsoft.com/office/officeart/2005/8/layout/pList2"/>
    <dgm:cxn modelId="{05574AAC-881D-466B-803A-5D5BC2B63E9F}" type="presOf" srcId="{7B373778-DEF5-4F70-A44E-C3F3D7678D45}" destId="{9F1F3B2E-55CD-4342-91B8-42D91FDF23F1}" srcOrd="0" destOrd="0" presId="urn:microsoft.com/office/officeart/2005/8/layout/pList2"/>
    <dgm:cxn modelId="{DD6D323A-32A9-4D30-97EC-A0778D752F9A}" type="presOf" srcId="{020B265E-F7C8-491E-8441-15D46CD2E709}" destId="{74295754-A24F-47E4-88C3-08D6BC5C93F3}" srcOrd="0" destOrd="0" presId="urn:microsoft.com/office/officeart/2005/8/layout/pList2"/>
    <dgm:cxn modelId="{B34D6C39-B278-4C65-BBB1-9123D72477C0}" type="presOf" srcId="{56693934-BAF7-431F-8233-7D0FD6B5E947}" destId="{8E2DD6E3-893E-4E38-83E2-721EBEE8780E}" srcOrd="0" destOrd="0" presId="urn:microsoft.com/office/officeart/2005/8/layout/pList2"/>
    <dgm:cxn modelId="{F82DA39B-C82F-4DB8-A5CD-A4A162395456}" srcId="{11DF27EB-9CEA-4796-B87D-1AECAD0216FE}" destId="{D7CB68FF-48F8-40DB-A409-145D10EB8000}" srcOrd="8" destOrd="0" parTransId="{7FFB71A2-9B15-499A-9601-24F358216F26}" sibTransId="{6435C075-3C1F-4679-99E3-5EB2E2CB1B3A}"/>
    <dgm:cxn modelId="{C578F663-3289-436F-9F8C-84A37883666B}" type="presOf" srcId="{643F5076-0BE6-4906-AEA9-AFF08924AB84}" destId="{785D9045-7C0B-40B9-AD18-EB9EE028571C}" srcOrd="0" destOrd="0" presId="urn:microsoft.com/office/officeart/2005/8/layout/pList2"/>
    <dgm:cxn modelId="{0E4402F8-196C-4AE5-AF88-C3ED125794E9}" type="presOf" srcId="{040894ED-FAAC-4E66-A040-26492396BE97}" destId="{491294A0-5049-4FF8-B4EC-50CEADA74D23}" srcOrd="0" destOrd="0" presId="urn:microsoft.com/office/officeart/2005/8/layout/pList2"/>
    <dgm:cxn modelId="{BA4B714A-53A8-4F1B-94A2-5DCFEFC91AE2}" srcId="{11DF27EB-9CEA-4796-B87D-1AECAD0216FE}" destId="{7B373778-DEF5-4F70-A44E-C3F3D7678D45}" srcOrd="4" destOrd="0" parTransId="{BA0D6EA3-8C60-46B3-AD1B-5A19E75B0DC7}" sibTransId="{A8858DFC-2D2A-4AF2-984E-21B03BB51C5D}"/>
    <dgm:cxn modelId="{F17D7FE0-D3C7-4E88-9602-55FD32E0E846}" srcId="{11DF27EB-9CEA-4796-B87D-1AECAD0216FE}" destId="{80D8AEA7-9D4E-4196-B3BB-0C107720419F}" srcOrd="0" destOrd="0" parTransId="{A6C82F2C-A913-4199-AFFA-7D6B93786E5C}" sibTransId="{229A05A7-D109-4137-894B-7350289FA9EA}"/>
    <dgm:cxn modelId="{7D47BA44-9F56-4853-8694-381967DBF5B2}" srcId="{11DF27EB-9CEA-4796-B87D-1AECAD0216FE}" destId="{BA6649C9-7794-40BF-A5D7-74F43763D5B5}" srcOrd="7" destOrd="0" parTransId="{938FCA31-3602-4EB3-9B55-D0912CC9CAC2}" sibTransId="{020B265E-F7C8-491E-8441-15D46CD2E709}"/>
    <dgm:cxn modelId="{6E1B2C21-1883-4EAD-B0E4-AE57F1EF2410}" type="presOf" srcId="{901B21C3-87E5-4331-99F7-2E467130E2FC}" destId="{F1C286C1-5CDD-4F94-8E8B-0781ACB06031}" srcOrd="0" destOrd="0" presId="urn:microsoft.com/office/officeart/2005/8/layout/pList2"/>
    <dgm:cxn modelId="{3BFF30D0-E9BC-4B81-9A32-3AF564459877}" srcId="{11DF27EB-9CEA-4796-B87D-1AECAD0216FE}" destId="{901B21C3-87E5-4331-99F7-2E467130E2FC}" srcOrd="6" destOrd="0" parTransId="{59FC0362-3D59-4FA1-BC47-60EC7F6BEE42}" sibTransId="{56693934-BAF7-431F-8233-7D0FD6B5E947}"/>
    <dgm:cxn modelId="{D5D0115C-EC2E-4A7D-AD05-2ED4EBE1D970}" type="presOf" srcId="{F969AFA8-D174-4FE2-AC6A-FE17AA22BE9A}" destId="{09189D44-DE4E-44A1-8002-B9EC6D8EB19B}" srcOrd="0" destOrd="0" presId="urn:microsoft.com/office/officeart/2005/8/layout/pList2"/>
    <dgm:cxn modelId="{E62A30D5-4492-4EA8-8FD4-FDC157D23B36}" type="presParOf" srcId="{7DB7325A-EAA6-48F4-BD32-41E96110322D}" destId="{2FC49676-0E7B-4F75-90C0-AFFC2E60B0B2}" srcOrd="0" destOrd="0" presId="urn:microsoft.com/office/officeart/2005/8/layout/pList2"/>
    <dgm:cxn modelId="{2FA3EAEC-2FFC-44A9-9399-D919E176EB84}" type="presParOf" srcId="{7DB7325A-EAA6-48F4-BD32-41E96110322D}" destId="{E51D4C7D-75CA-46E1-AFFC-AC7A4B1FA88C}" srcOrd="1" destOrd="0" presId="urn:microsoft.com/office/officeart/2005/8/layout/pList2"/>
    <dgm:cxn modelId="{D09DC37F-411C-4FC0-9A07-05650114F323}" type="presParOf" srcId="{E51D4C7D-75CA-46E1-AFFC-AC7A4B1FA88C}" destId="{C9CDED6D-67D0-4832-A405-5E4AFDB645D6}" srcOrd="0" destOrd="0" presId="urn:microsoft.com/office/officeart/2005/8/layout/pList2"/>
    <dgm:cxn modelId="{D4EAF47D-0828-4145-B98B-B64EDC76C488}" type="presParOf" srcId="{C9CDED6D-67D0-4832-A405-5E4AFDB645D6}" destId="{51537309-C5F9-4B0B-8FD3-E3D4B4EDA218}" srcOrd="0" destOrd="0" presId="urn:microsoft.com/office/officeart/2005/8/layout/pList2"/>
    <dgm:cxn modelId="{52FFCE75-0E8E-4243-9874-E017BC498A79}" type="presParOf" srcId="{C9CDED6D-67D0-4832-A405-5E4AFDB645D6}" destId="{54EB192F-422D-47EF-9C85-DEA1613636A6}" srcOrd="1" destOrd="0" presId="urn:microsoft.com/office/officeart/2005/8/layout/pList2"/>
    <dgm:cxn modelId="{F5A5AE09-20AF-4682-A4E1-C16A9C38CD03}" type="presParOf" srcId="{C9CDED6D-67D0-4832-A405-5E4AFDB645D6}" destId="{3694C199-9BC1-4D5B-BB03-8D15255A9086}" srcOrd="2" destOrd="0" presId="urn:microsoft.com/office/officeart/2005/8/layout/pList2"/>
    <dgm:cxn modelId="{9FCFA6D6-34B2-415D-98F3-6BBAE75FC860}" type="presParOf" srcId="{E51D4C7D-75CA-46E1-AFFC-AC7A4B1FA88C}" destId="{B04E0679-20DA-406F-A6F4-FD7591EA3212}" srcOrd="1" destOrd="0" presId="urn:microsoft.com/office/officeart/2005/8/layout/pList2"/>
    <dgm:cxn modelId="{AE26236B-9A30-4BBC-952B-0A4294B505A9}" type="presParOf" srcId="{E51D4C7D-75CA-46E1-AFFC-AC7A4B1FA88C}" destId="{A0C65347-468B-4BDB-A993-06DBC8A2C0F9}" srcOrd="2" destOrd="0" presId="urn:microsoft.com/office/officeart/2005/8/layout/pList2"/>
    <dgm:cxn modelId="{E3D7DE2F-7044-46DF-8F20-0C5665B48F27}" type="presParOf" srcId="{A0C65347-468B-4BDB-A993-06DBC8A2C0F9}" destId="{998B44A0-511B-4A0E-A53E-ECFDD21A1EF6}" srcOrd="0" destOrd="0" presId="urn:microsoft.com/office/officeart/2005/8/layout/pList2"/>
    <dgm:cxn modelId="{BA7F3AB2-5ADD-43F9-AE99-DB5C606BF673}" type="presParOf" srcId="{A0C65347-468B-4BDB-A993-06DBC8A2C0F9}" destId="{80766040-1663-48C5-935F-81AE409E9A26}" srcOrd="1" destOrd="0" presId="urn:microsoft.com/office/officeart/2005/8/layout/pList2"/>
    <dgm:cxn modelId="{9E8060AF-5765-49A1-BBA0-9127CB5E2F0F}" type="presParOf" srcId="{A0C65347-468B-4BDB-A993-06DBC8A2C0F9}" destId="{75C5D530-F9B0-4002-A561-77A4651AFF41}" srcOrd="2" destOrd="0" presId="urn:microsoft.com/office/officeart/2005/8/layout/pList2"/>
    <dgm:cxn modelId="{AA0595AA-0B28-4234-A72C-AA3FF6B75F0F}" type="presParOf" srcId="{E51D4C7D-75CA-46E1-AFFC-AC7A4B1FA88C}" destId="{F2609F5B-44AF-4088-916A-C481BD8ACC38}" srcOrd="3" destOrd="0" presId="urn:microsoft.com/office/officeart/2005/8/layout/pList2"/>
    <dgm:cxn modelId="{7A4AAED9-3EC1-4CC0-8872-183AEA63D708}" type="presParOf" srcId="{E51D4C7D-75CA-46E1-AFFC-AC7A4B1FA88C}" destId="{E4E0BFCA-7B06-4109-AA07-BFB60080B42E}" srcOrd="4" destOrd="0" presId="urn:microsoft.com/office/officeart/2005/8/layout/pList2"/>
    <dgm:cxn modelId="{C00D95E3-C4FF-4DD2-803E-4BD30D5E72CC}" type="presParOf" srcId="{E4E0BFCA-7B06-4109-AA07-BFB60080B42E}" destId="{09189D44-DE4E-44A1-8002-B9EC6D8EB19B}" srcOrd="0" destOrd="0" presId="urn:microsoft.com/office/officeart/2005/8/layout/pList2"/>
    <dgm:cxn modelId="{D36FCEBA-9C69-42BF-9A93-A4C61FDDB7EE}" type="presParOf" srcId="{E4E0BFCA-7B06-4109-AA07-BFB60080B42E}" destId="{711665CE-912C-49B3-AD83-D3E442D85401}" srcOrd="1" destOrd="0" presId="urn:microsoft.com/office/officeart/2005/8/layout/pList2"/>
    <dgm:cxn modelId="{380412BC-AFEF-45DA-A682-DCBECD03518E}" type="presParOf" srcId="{E4E0BFCA-7B06-4109-AA07-BFB60080B42E}" destId="{01E98B33-09EF-4F65-8B96-73B9DAB74A13}" srcOrd="2" destOrd="0" presId="urn:microsoft.com/office/officeart/2005/8/layout/pList2"/>
    <dgm:cxn modelId="{C5EFD952-F906-478E-90D2-0F26FA4FAF2C}" type="presParOf" srcId="{E51D4C7D-75CA-46E1-AFFC-AC7A4B1FA88C}" destId="{491294A0-5049-4FF8-B4EC-50CEADA74D23}" srcOrd="5" destOrd="0" presId="urn:microsoft.com/office/officeart/2005/8/layout/pList2"/>
    <dgm:cxn modelId="{65430C98-FD95-4FD0-AD61-F33BC7E3D617}" type="presParOf" srcId="{E51D4C7D-75CA-46E1-AFFC-AC7A4B1FA88C}" destId="{D072C00B-2C06-4497-9CA2-518FB9D93DAF}" srcOrd="6" destOrd="0" presId="urn:microsoft.com/office/officeart/2005/8/layout/pList2"/>
    <dgm:cxn modelId="{5A8518D4-9EA1-46A2-956E-3C2E68557B17}" type="presParOf" srcId="{D072C00B-2C06-4497-9CA2-518FB9D93DAF}" destId="{EDE0F506-5E7C-488F-96D1-20E87FFEB763}" srcOrd="0" destOrd="0" presId="urn:microsoft.com/office/officeart/2005/8/layout/pList2"/>
    <dgm:cxn modelId="{38513C5A-D2CD-4948-A19F-518B671EB6C6}" type="presParOf" srcId="{D072C00B-2C06-4497-9CA2-518FB9D93DAF}" destId="{273A3FF4-DF11-425A-807B-E55C379C055C}" srcOrd="1" destOrd="0" presId="urn:microsoft.com/office/officeart/2005/8/layout/pList2"/>
    <dgm:cxn modelId="{CBE1E168-357E-449B-B05A-BB803FE7E2E7}" type="presParOf" srcId="{D072C00B-2C06-4497-9CA2-518FB9D93DAF}" destId="{E8D81DFA-53BF-45A3-867B-8E78547564C3}" srcOrd="2" destOrd="0" presId="urn:microsoft.com/office/officeart/2005/8/layout/pList2"/>
    <dgm:cxn modelId="{EA669A79-8FA7-4395-AAAF-C8C99E9D5CB3}" type="presParOf" srcId="{E51D4C7D-75CA-46E1-AFFC-AC7A4B1FA88C}" destId="{DF7381DC-BEF2-4F32-AF2F-1AFEEE283519}" srcOrd="7" destOrd="0" presId="urn:microsoft.com/office/officeart/2005/8/layout/pList2"/>
    <dgm:cxn modelId="{6C72F14D-C802-4555-8E50-381D7A39AB27}" type="presParOf" srcId="{E51D4C7D-75CA-46E1-AFFC-AC7A4B1FA88C}" destId="{522EDACC-B111-43BA-9DEF-FF3088F3C861}" srcOrd="8" destOrd="0" presId="urn:microsoft.com/office/officeart/2005/8/layout/pList2"/>
    <dgm:cxn modelId="{10227B82-FD8F-4075-AD6F-241AC6E6BEEA}" type="presParOf" srcId="{522EDACC-B111-43BA-9DEF-FF3088F3C861}" destId="{9F1F3B2E-55CD-4342-91B8-42D91FDF23F1}" srcOrd="0" destOrd="0" presId="urn:microsoft.com/office/officeart/2005/8/layout/pList2"/>
    <dgm:cxn modelId="{EF975F53-BFA1-41D4-93DA-130292D829B6}" type="presParOf" srcId="{522EDACC-B111-43BA-9DEF-FF3088F3C861}" destId="{BB76CB6D-20B8-4C54-86A5-5BCCE6E9BD9A}" srcOrd="1" destOrd="0" presId="urn:microsoft.com/office/officeart/2005/8/layout/pList2"/>
    <dgm:cxn modelId="{B3914649-54C9-4FD4-9CA8-9DEF39EDE217}" type="presParOf" srcId="{522EDACC-B111-43BA-9DEF-FF3088F3C861}" destId="{ABA8CD2B-955B-4251-BD1E-EA92A66B26A0}" srcOrd="2" destOrd="0" presId="urn:microsoft.com/office/officeart/2005/8/layout/pList2"/>
    <dgm:cxn modelId="{67C5F457-31B0-4EBE-AF15-0C3EA6747F26}" type="presParOf" srcId="{E51D4C7D-75CA-46E1-AFFC-AC7A4B1FA88C}" destId="{CD571009-6ED2-4E37-A680-1C08C726B6AC}" srcOrd="9" destOrd="0" presId="urn:microsoft.com/office/officeart/2005/8/layout/pList2"/>
    <dgm:cxn modelId="{1C798A73-EA29-4A9E-B49C-BFBFF607E534}" type="presParOf" srcId="{E51D4C7D-75CA-46E1-AFFC-AC7A4B1FA88C}" destId="{FEADD823-B195-481F-82A8-BB159400D07E}" srcOrd="10" destOrd="0" presId="urn:microsoft.com/office/officeart/2005/8/layout/pList2"/>
    <dgm:cxn modelId="{27A4DA99-8D4D-486F-A3BA-D33A5055643F}" type="presParOf" srcId="{FEADD823-B195-481F-82A8-BB159400D07E}" destId="{394DCBD9-158C-464B-B68D-A5816C730A97}" srcOrd="0" destOrd="0" presId="urn:microsoft.com/office/officeart/2005/8/layout/pList2"/>
    <dgm:cxn modelId="{EAD92833-605F-4A98-B14E-0518B52CDEF0}" type="presParOf" srcId="{FEADD823-B195-481F-82A8-BB159400D07E}" destId="{D22159B2-2F71-4B8A-B8D2-A53C0CB1B6FB}" srcOrd="1" destOrd="0" presId="urn:microsoft.com/office/officeart/2005/8/layout/pList2"/>
    <dgm:cxn modelId="{70D05854-EEAF-4788-B592-11AC80D34A14}" type="presParOf" srcId="{FEADD823-B195-481F-82A8-BB159400D07E}" destId="{520096F5-2C55-4505-B763-0E9C0B7F312C}" srcOrd="2" destOrd="0" presId="urn:microsoft.com/office/officeart/2005/8/layout/pList2"/>
    <dgm:cxn modelId="{A53FEAAB-989E-47E2-AB44-90B397A025BE}" type="presParOf" srcId="{E51D4C7D-75CA-46E1-AFFC-AC7A4B1FA88C}" destId="{785D9045-7C0B-40B9-AD18-EB9EE028571C}" srcOrd="11" destOrd="0" presId="urn:microsoft.com/office/officeart/2005/8/layout/pList2"/>
    <dgm:cxn modelId="{AA32C4A3-F564-44F5-9767-E0B9B403FAE8}" type="presParOf" srcId="{E51D4C7D-75CA-46E1-AFFC-AC7A4B1FA88C}" destId="{978B1204-5C51-48D4-B994-B47F1A55C032}" srcOrd="12" destOrd="0" presId="urn:microsoft.com/office/officeart/2005/8/layout/pList2"/>
    <dgm:cxn modelId="{DC1B608E-62CA-41B6-8196-93301018E334}" type="presParOf" srcId="{978B1204-5C51-48D4-B994-B47F1A55C032}" destId="{F1C286C1-5CDD-4F94-8E8B-0781ACB06031}" srcOrd="0" destOrd="0" presId="urn:microsoft.com/office/officeart/2005/8/layout/pList2"/>
    <dgm:cxn modelId="{6E3F6AF5-3FD4-4B96-A749-0C31CEE9C69A}" type="presParOf" srcId="{978B1204-5C51-48D4-B994-B47F1A55C032}" destId="{A1D55099-D824-4E60-80C3-2744E52C2EB4}" srcOrd="1" destOrd="0" presId="urn:microsoft.com/office/officeart/2005/8/layout/pList2"/>
    <dgm:cxn modelId="{42283E52-D3E0-4724-97F0-64EFABABAB41}" type="presParOf" srcId="{978B1204-5C51-48D4-B994-B47F1A55C032}" destId="{0B900A39-10AC-42BF-85C3-9A4CC2A79321}" srcOrd="2" destOrd="0" presId="urn:microsoft.com/office/officeart/2005/8/layout/pList2"/>
    <dgm:cxn modelId="{A397782D-B3AE-4ED4-9B39-F6299DED91FE}" type="presParOf" srcId="{E51D4C7D-75CA-46E1-AFFC-AC7A4B1FA88C}" destId="{8E2DD6E3-893E-4E38-83E2-721EBEE8780E}" srcOrd="13" destOrd="0" presId="urn:microsoft.com/office/officeart/2005/8/layout/pList2"/>
    <dgm:cxn modelId="{B5405B56-2391-4068-9ED4-E1BD56FCBD5E}" type="presParOf" srcId="{E51D4C7D-75CA-46E1-AFFC-AC7A4B1FA88C}" destId="{FB2FA444-7C0B-4B96-AF8E-E518A55B6E2B}" srcOrd="14" destOrd="0" presId="urn:microsoft.com/office/officeart/2005/8/layout/pList2"/>
    <dgm:cxn modelId="{62640370-EB4C-41AD-89F4-F1E4ADF8A843}" type="presParOf" srcId="{FB2FA444-7C0B-4B96-AF8E-E518A55B6E2B}" destId="{648A2C5D-9FDA-4084-AEC2-769DE678879A}" srcOrd="0" destOrd="0" presId="urn:microsoft.com/office/officeart/2005/8/layout/pList2"/>
    <dgm:cxn modelId="{922FED87-F91F-4AF3-A5A4-E92928EB3620}" type="presParOf" srcId="{FB2FA444-7C0B-4B96-AF8E-E518A55B6E2B}" destId="{6C6504E8-2E7E-4E67-A155-BBDB011F4C74}" srcOrd="1" destOrd="0" presId="urn:microsoft.com/office/officeart/2005/8/layout/pList2"/>
    <dgm:cxn modelId="{25EF8DCC-1621-4F2B-BE00-CFF220853274}" type="presParOf" srcId="{FB2FA444-7C0B-4B96-AF8E-E518A55B6E2B}" destId="{F0D9A13F-5EAE-43B4-ACFC-E5B64563DA8D}" srcOrd="2" destOrd="0" presId="urn:microsoft.com/office/officeart/2005/8/layout/pList2"/>
    <dgm:cxn modelId="{BFB0320F-E1C1-4A23-9DC8-728DE9D7AD89}" type="presParOf" srcId="{E51D4C7D-75CA-46E1-AFFC-AC7A4B1FA88C}" destId="{74295754-A24F-47E4-88C3-08D6BC5C93F3}" srcOrd="15" destOrd="0" presId="urn:microsoft.com/office/officeart/2005/8/layout/pList2"/>
    <dgm:cxn modelId="{1103BAF6-5BE0-4929-A241-C768F66CCDD7}" type="presParOf" srcId="{E51D4C7D-75CA-46E1-AFFC-AC7A4B1FA88C}" destId="{5E9B057F-DE88-4C53-A8A9-9AF73612FB62}" srcOrd="16" destOrd="0" presId="urn:microsoft.com/office/officeart/2005/8/layout/pList2"/>
    <dgm:cxn modelId="{CF22427A-BD30-4073-ADDB-75035A4F5DF9}" type="presParOf" srcId="{5E9B057F-DE88-4C53-A8A9-9AF73612FB62}" destId="{52C7EE34-A496-4442-8B3B-B036B704B45E}" srcOrd="0" destOrd="0" presId="urn:microsoft.com/office/officeart/2005/8/layout/pList2"/>
    <dgm:cxn modelId="{A04E8383-55C1-4A1C-9022-2E0881538B08}" type="presParOf" srcId="{5E9B057F-DE88-4C53-A8A9-9AF73612FB62}" destId="{9F64A78C-3954-4F66-B928-B0DB99C85825}" srcOrd="1" destOrd="0" presId="urn:microsoft.com/office/officeart/2005/8/layout/pList2"/>
    <dgm:cxn modelId="{EF92484B-9090-4E74-AFD0-3CB9AD642535}" type="presParOf" srcId="{5E9B057F-DE88-4C53-A8A9-9AF73612FB62}" destId="{BD0CF233-3633-4100-9A3A-C24E81782A54}" srcOrd="2" destOrd="0" presId="urn:microsoft.com/office/officeart/2005/8/layout/p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E12A077-37E5-40CC-8382-DFF45DFEE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4A47FE4-6155-4CCE-9B6C-9F3BB77618A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D33343-457F-43C2-8309-A315EB387AEE}" type="slidenum">
              <a:rPr lang="de-DE">
                <a:cs typeface="Arial" pitchFamily="34" charset="0"/>
              </a:rPr>
              <a:pPr/>
              <a:t>1</a:t>
            </a:fld>
            <a:endParaRPr lang="de-DE">
              <a:cs typeface="Arial" pitchFamily="34" charset="0"/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3EEB7F49-1F9D-47BA-B9D5-9FF2111D5079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A6E724-BAF1-44E5-B8A6-9965DD2AF38F}" type="slidenum">
              <a:rPr lang="de-DE">
                <a:cs typeface="Arial" pitchFamily="34" charset="0"/>
              </a:rPr>
              <a:pPr/>
              <a:t>10</a:t>
            </a:fld>
            <a:endParaRPr lang="de-DE"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A6E724-BAF1-44E5-B8A6-9965DD2AF38F}" type="slidenum">
              <a:rPr lang="de-DE">
                <a:cs typeface="Arial" pitchFamily="34" charset="0"/>
              </a:rPr>
              <a:pPr/>
              <a:t>11</a:t>
            </a:fld>
            <a:endParaRPr lang="de-DE"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A6E724-BAF1-44E5-B8A6-9965DD2AF38F}" type="slidenum">
              <a:rPr lang="de-DE">
                <a:cs typeface="Arial" pitchFamily="34" charset="0"/>
              </a:rPr>
              <a:pPr/>
              <a:t>12</a:t>
            </a:fld>
            <a:endParaRPr lang="de-DE">
              <a:cs typeface="Arial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4F9276-06BB-4DEE-A9B3-6D17D572C9AC}" type="slidenum">
              <a:rPr lang="de-DE">
                <a:cs typeface="Arial" pitchFamily="34" charset="0"/>
              </a:rPr>
              <a:pPr/>
              <a:t>13</a:t>
            </a:fld>
            <a:endParaRPr lang="de-DE">
              <a:cs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8C7146-1C6C-451A-A6F6-4AEA37B51B6E}" type="slidenum">
              <a:rPr lang="de-DE">
                <a:cs typeface="Arial" pitchFamily="34" charset="0"/>
              </a:rPr>
              <a:pPr/>
              <a:t>2</a:t>
            </a:fld>
            <a:endParaRPr lang="de-DE"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8A462B-6AEF-4F5F-9F67-1B85D144212C}" type="slidenum">
              <a:rPr lang="de-DE">
                <a:cs typeface="Arial" pitchFamily="34" charset="0"/>
              </a:rPr>
              <a:pPr/>
              <a:t>3</a:t>
            </a:fld>
            <a:endParaRPr lang="de-DE">
              <a:cs typeface="Arial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9FC7B1-E62D-4FF5-98E2-6FBE529A7872}" type="slidenum">
              <a:rPr lang="de-DE">
                <a:cs typeface="Arial" pitchFamily="34" charset="0"/>
              </a:rPr>
              <a:pPr/>
              <a:t>4</a:t>
            </a:fld>
            <a:endParaRPr lang="de-DE">
              <a:cs typeface="Arial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5695FD-8F2E-4668-B4D9-6BD1465AF8CC}" type="slidenum">
              <a:rPr lang="de-DE">
                <a:cs typeface="Arial" pitchFamily="34" charset="0"/>
              </a:rPr>
              <a:pPr/>
              <a:t>5</a:t>
            </a:fld>
            <a:endParaRPr lang="de-DE">
              <a:cs typeface="Arial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52A63D-0C9B-4326-91C7-EFBE1A4CF5A0}" type="slidenum">
              <a:rPr lang="de-DE">
                <a:cs typeface="Arial" pitchFamily="34" charset="0"/>
              </a:rPr>
              <a:pPr/>
              <a:t>6</a:t>
            </a:fld>
            <a:endParaRPr lang="de-DE">
              <a:cs typeface="Arial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7C411-AC73-4E39-BB22-33110EE0C527}" type="slidenum">
              <a:rPr lang="de-DE">
                <a:cs typeface="Arial" pitchFamily="34" charset="0"/>
              </a:rPr>
              <a:pPr/>
              <a:t>7</a:t>
            </a:fld>
            <a:endParaRPr lang="de-DE">
              <a:cs typeface="Arial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7C411-AC73-4E39-BB22-33110EE0C527}" type="slidenum">
              <a:rPr lang="de-DE">
                <a:cs typeface="Arial" pitchFamily="34" charset="0"/>
              </a:rPr>
              <a:pPr/>
              <a:t>8</a:t>
            </a:fld>
            <a:endParaRPr lang="de-DE">
              <a:cs typeface="Arial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7C411-AC73-4E39-BB22-33110EE0C527}" type="slidenum">
              <a:rPr lang="de-DE">
                <a:cs typeface="Arial" pitchFamily="34" charset="0"/>
              </a:rPr>
              <a:pPr/>
              <a:t>9</a:t>
            </a:fld>
            <a:endParaRPr lang="de-DE">
              <a:cs typeface="Arial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ar-SA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63600" y="4271963"/>
            <a:ext cx="7485063" cy="1081087"/>
          </a:xfrm>
        </p:spPr>
        <p:txBody>
          <a:bodyPr anchor="b"/>
          <a:lstStyle>
            <a:lvl1pPr>
              <a:lnSpc>
                <a:spcPct val="11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2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863600" y="5284788"/>
            <a:ext cx="7510463" cy="800100"/>
          </a:xfrm>
        </p:spPr>
        <p:txBody>
          <a:bodyPr tIns="45720" bIns="45720"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89725" y="252413"/>
            <a:ext cx="2130425" cy="55499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95275" y="252413"/>
            <a:ext cx="6242050" cy="55499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cs typeface="FS_Graphic" pitchFamily="2" charset="-78"/>
              </a:defRPr>
            </a:lvl1pPr>
          </a:lstStyle>
          <a:p>
            <a:r>
              <a:rPr lang="ar-SA" dirty="0" smtClean="0"/>
              <a:t>انقر لتحرير نمط العنوان الرئيسي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 rtl="1">
              <a:defRPr lang="ar-SA" sz="3200" b="1" dirty="0" smtClean="0">
                <a:solidFill>
                  <a:schemeClr val="tx1"/>
                </a:solidFill>
                <a:latin typeface="+mj-lt"/>
                <a:ea typeface="+mj-ea"/>
                <a:cs typeface="FS_Graphic" pitchFamily="2" charset="-78"/>
              </a:defRPr>
            </a:lvl1pPr>
            <a:lvl2pPr algn="r" rtl="1">
              <a:defRPr lang="ar-SA" sz="3200" b="1" dirty="0" smtClean="0">
                <a:solidFill>
                  <a:schemeClr val="tx1"/>
                </a:solidFill>
                <a:latin typeface="+mj-lt"/>
                <a:ea typeface="+mj-ea"/>
                <a:cs typeface="FS_Graphic" pitchFamily="2" charset="-78"/>
              </a:defRPr>
            </a:lvl2pPr>
            <a:lvl3pPr algn="r" rtl="1">
              <a:defRPr lang="ar-SA" sz="3200" b="1" dirty="0" smtClean="0">
                <a:solidFill>
                  <a:schemeClr val="tx1"/>
                </a:solidFill>
                <a:latin typeface="+mj-lt"/>
                <a:ea typeface="+mj-ea"/>
                <a:cs typeface="FS_Graphic" pitchFamily="2" charset="-78"/>
              </a:defRPr>
            </a:lvl3pPr>
            <a:lvl4pPr algn="r" rtl="1">
              <a:defRPr lang="ar-SA" sz="3200" b="1" dirty="0" smtClean="0">
                <a:solidFill>
                  <a:schemeClr val="tx1"/>
                </a:solidFill>
                <a:latin typeface="+mj-lt"/>
                <a:ea typeface="+mj-ea"/>
                <a:cs typeface="FS_Graphic" pitchFamily="2" charset="-78"/>
              </a:defRPr>
            </a:lvl4pPr>
            <a:lvl5pPr algn="r" rtl="1">
              <a:defRPr lang="ar-SA" sz="3200" b="1" dirty="0">
                <a:solidFill>
                  <a:schemeClr val="tx1"/>
                </a:solidFill>
                <a:latin typeface="+mj-lt"/>
                <a:ea typeface="+mj-ea"/>
                <a:cs typeface="FS_Graphic" pitchFamily="2" charset="-78"/>
              </a:defRPr>
            </a:lvl5pPr>
          </a:lstStyle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ar-SA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6D23E1F7-AEA0-46C3-B5B3-606CEAA4C796}" type="slidenum">
              <a:rPr lang="de-DE" sz="1000"/>
              <a:pPr>
                <a:defRPr/>
              </a:pPr>
              <a:t>‹#›</a:t>
            </a:fld>
            <a:endParaRPr lang="de-DE" sz="1000"/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2524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6" name="مربع نص 5"/>
          <p:cNvSpPr txBox="1"/>
          <p:nvPr userDrawn="1"/>
        </p:nvSpPr>
        <p:spPr>
          <a:xfrm>
            <a:off x="6745208" y="6448305"/>
            <a:ext cx="1860894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rtl="0"/>
            <a:r>
              <a:rPr lang="en-US" sz="1400" b="1" dirty="0" smtClean="0">
                <a:solidFill>
                  <a:schemeClr val="bg2">
                    <a:lumMod val="75000"/>
                  </a:schemeClr>
                </a:solidFill>
              </a:rPr>
              <a:t>www.ZADTrain.com</a:t>
            </a:r>
            <a:endParaRPr lang="ar-SA" sz="1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ZADTrain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863600" y="4065899"/>
            <a:ext cx="7485063" cy="1081087"/>
          </a:xfrm>
        </p:spPr>
        <p:txBody>
          <a:bodyPr/>
          <a:lstStyle/>
          <a:p>
            <a:pPr algn="r" rtl="1" eaLnBrk="1" hangingPunct="1"/>
            <a:r>
              <a:rPr lang="ar-SA" sz="4000" noProof="1" smtClean="0">
                <a:ln>
                  <a:solidFill>
                    <a:srgbClr val="00B0F0"/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glow rad="101600">
                    <a:schemeClr val="bg2">
                      <a:lumMod val="40000"/>
                      <a:lumOff val="60000"/>
                      <a:alpha val="60000"/>
                    </a:schemeClr>
                  </a:glow>
                  <a:reflection blurRad="6350" stA="60000" endA="900" endPos="58000" dir="5400000" sy="-100000" algn="bl" rotWithShape="0"/>
                </a:effectLst>
                <a:cs typeface="FS_Graphic" pitchFamily="2" charset="-78"/>
              </a:rPr>
              <a:t>الدِّماغ والتَّعلُّم (1)</a:t>
            </a:r>
            <a:endParaRPr lang="de-DE" sz="4000" dirty="0" smtClean="0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effectLst>
                <a:glow rad="101600">
                  <a:schemeClr val="bg2">
                    <a:lumMod val="40000"/>
                    <a:lumOff val="60000"/>
                    <a:alpha val="60000"/>
                  </a:schemeClr>
                </a:glow>
                <a:reflection blurRad="6350" stA="60000" endA="900" endPos="58000" dir="5400000" sy="-100000" algn="bl" rotWithShape="0"/>
              </a:effectLst>
              <a:cs typeface="FS_Graphic" pitchFamily="2" charset="-78"/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rtl="1" eaLnBrk="1" hangingPunct="1"/>
            <a:r>
              <a:rPr lang="ar-SA" noProof="1" smtClean="0">
                <a:cs typeface="FS_Graphic" pitchFamily="2" charset="-78"/>
              </a:rPr>
              <a:t>معلومات أساسية</a:t>
            </a:r>
          </a:p>
          <a:p>
            <a:pPr algn="r" rtl="1" eaLnBrk="1" hangingPunct="1"/>
            <a:endParaRPr lang="de-DE" dirty="0" smtClean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682579" y="1437559"/>
            <a:ext cx="7648173" cy="1717764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dirty="0" smtClean="0"/>
              <a:t>التوتر يطلق كيماويات تقتل الخلايا العصبية المرتبطة بالذاكرة طويلة الأمد. ويؤثر على </a:t>
            </a:r>
            <a:r>
              <a:rPr lang="ar-SA" dirty="0" err="1" smtClean="0"/>
              <a:t>الهايبوكامبوس</a:t>
            </a:r>
            <a:r>
              <a:rPr lang="ar-SA" dirty="0" smtClean="0"/>
              <a:t> مركز هذه الذاكرة.</a:t>
            </a:r>
            <a:endParaRPr lang="en-US" dirty="0" smtClean="0"/>
          </a:p>
          <a:p>
            <a:pPr algn="ctr" rtl="1" eaLnBrk="1" hangingPunct="1">
              <a:buNone/>
            </a:pPr>
            <a:endParaRPr lang="en-US" dirty="0" smtClean="0"/>
          </a:p>
        </p:txBody>
      </p:sp>
      <p:sp>
        <p:nvSpPr>
          <p:cNvPr id="1024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5122" name="Picture 2" descr="G:\My Pictures\تعليم\400_F_3530551_y5P9kz5LE6CahIg4A3n2djy5pZxB4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8214" y="3332988"/>
            <a:ext cx="4420315" cy="2950560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437559"/>
            <a:ext cx="8524875" cy="4313238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dirty="0" smtClean="0"/>
              <a:t>إن تعليم الأطفال بطريقة موحدة ، ومادة واحدة هو نقيض للدماغ، فكل دماغ يحتاج إلى تعلم خاص وبطريقة خاصة. ومن هنا فإن المهم وضع الأطفال أمام خيارات وبدائل.</a:t>
            </a:r>
          </a:p>
        </p:txBody>
      </p:sp>
      <p:sp>
        <p:nvSpPr>
          <p:cNvPr id="1024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4" name="Picture 2" descr="G:\My Pictures\تعليم\educ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2591" y="3127357"/>
            <a:ext cx="4146998" cy="31060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rtl="1" eaLnBrk="1" hangingPunct="1"/>
            <a:r>
              <a:rPr lang="ar-SA" dirty="0" smtClean="0"/>
              <a:t>ولأن كل دماغ فريد ، فإنه يحتاج إلى وقت خاص ويختلف الوقت اللازم للتعلم باختلاف أدمغة الأطفال .</a:t>
            </a:r>
            <a:endParaRPr lang="en-US" dirty="0" smtClean="0"/>
          </a:p>
          <a:p>
            <a:pPr algn="r" rtl="1" eaLnBrk="1" hangingPunct="1"/>
            <a:r>
              <a:rPr lang="ar-SA" dirty="0" smtClean="0"/>
              <a:t>يجب أن يعطى فترة انتظار كافية لإنتاج الإجابة المطلوبة أو استدعائها </a:t>
            </a:r>
            <a:endParaRPr lang="en-US" dirty="0" smtClean="0"/>
          </a:p>
        </p:txBody>
      </p:sp>
      <p:sp>
        <p:nvSpPr>
          <p:cNvPr id="1024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6146" name="Picture 2" descr="G:\صور جديدة للموقع\SS150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0333" y="3670479"/>
            <a:ext cx="4020123" cy="26463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body"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None/>
            </a:pPr>
            <a:r>
              <a:rPr sz="4400" noProof="1">
                <a:ln>
                  <a:solidFill>
                    <a:srgbClr val="00B0F0"/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الدِّماغ </a:t>
            </a:r>
            <a:r>
              <a:rPr sz="4400" noProof="1" smtClean="0">
                <a:ln>
                  <a:solidFill>
                    <a:srgbClr val="00B0F0"/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</a:rPr>
              <a:t>والتَّعلُّم (1)</a:t>
            </a:r>
          </a:p>
          <a:p>
            <a:pPr eaLnBrk="1" hangingPunct="1">
              <a:buNone/>
            </a:pPr>
            <a:endParaRPr noProof="1">
              <a:ln>
                <a:solidFill>
                  <a:srgbClr val="00B0F0"/>
                </a:solidFill>
              </a:ln>
              <a:solidFill>
                <a:schemeClr val="bg2">
                  <a:lumMod val="75000"/>
                </a:schemeClr>
              </a:solidFill>
              <a:effectLst>
                <a:glow rad="101600">
                  <a:schemeClr val="bg2">
                    <a:lumMod val="40000"/>
                    <a:lumOff val="60000"/>
                    <a:alpha val="60000"/>
                  </a:schemeClr>
                </a:glow>
                <a:reflection blurRad="6350" stA="60000" endA="900" endPos="58000" dir="5400000" sy="-100000" algn="bl" rotWithShape="0"/>
              </a:effectLst>
            </a:endParaRPr>
          </a:p>
          <a:p>
            <a:pPr algn="ctr" eaLnBrk="1" hangingPunct="1">
              <a:buNone/>
            </a:pPr>
            <a:endParaRPr sz="2000" smtClean="0"/>
          </a:p>
          <a:p>
            <a:pPr algn="ctr" eaLnBrk="1" hangingPunct="1">
              <a:buNone/>
            </a:pPr>
            <a:endParaRPr sz="2000"/>
          </a:p>
          <a:p>
            <a:pPr algn="ctr" eaLnBrk="1" hangingPunct="1">
              <a:buNone/>
            </a:pPr>
            <a:endParaRPr sz="2000" smtClean="0"/>
          </a:p>
          <a:p>
            <a:pPr algn="ctr" eaLnBrk="1" hangingPunct="1">
              <a:buNone/>
            </a:pPr>
            <a:r>
              <a:rPr sz="2000" smtClean="0"/>
              <a:t>المرجع </a:t>
            </a:r>
            <a:r>
              <a:rPr sz="2000"/>
              <a:t>: الدماغ والتعلم والتفكير, </a:t>
            </a:r>
            <a:r>
              <a:rPr sz="2000" err="1"/>
              <a:t>د</a:t>
            </a:r>
            <a:r>
              <a:rPr sz="2000"/>
              <a:t>. ذوقان </a:t>
            </a:r>
            <a:r>
              <a:rPr sz="2000" err="1"/>
              <a:t>عبيدات</a:t>
            </a:r>
            <a:r>
              <a:rPr sz="2000"/>
              <a:t>, </a:t>
            </a:r>
            <a:r>
              <a:rPr sz="2000" err="1"/>
              <a:t>د</a:t>
            </a:r>
            <a:r>
              <a:rPr sz="2000"/>
              <a:t>. </a:t>
            </a:r>
            <a:r>
              <a:rPr sz="2000" err="1"/>
              <a:t>سهيلة</a:t>
            </a:r>
            <a:r>
              <a:rPr sz="2000"/>
              <a:t> أبو </a:t>
            </a:r>
            <a:r>
              <a:rPr sz="2000" err="1"/>
              <a:t>السميد</a:t>
            </a:r>
            <a:r>
              <a:rPr sz="2000"/>
              <a:t>, دار </a:t>
            </a:r>
            <a:r>
              <a:rPr sz="2000" err="1"/>
              <a:t>دي</a:t>
            </a:r>
            <a:r>
              <a:rPr sz="2000"/>
              <a:t> </a:t>
            </a:r>
            <a:r>
              <a:rPr sz="2000" err="1"/>
              <a:t>بونو</a:t>
            </a:r>
            <a:r>
              <a:rPr sz="2000"/>
              <a:t> </a:t>
            </a:r>
          </a:p>
          <a:p>
            <a:pPr eaLnBrk="1" hangingPunct="1">
              <a:buNone/>
            </a:pPr>
            <a:endParaRPr lang="en-US" dirty="0"/>
          </a:p>
        </p:txBody>
      </p:sp>
      <p:sp>
        <p:nvSpPr>
          <p:cNvPr id="3" name="Rectangle 9"/>
          <p:cNvSpPr txBox="1">
            <a:spLocks noChangeArrowheads="1"/>
          </p:cNvSpPr>
          <p:nvPr/>
        </p:nvSpPr>
        <p:spPr bwMode="auto">
          <a:xfrm>
            <a:off x="295275" y="3098950"/>
            <a:ext cx="8524875" cy="5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FS_Graphic" pitchFamily="2" charset="-78"/>
              </a:rPr>
              <a:t>إعداد الأستاذة: ضحى فتاحي </a:t>
            </a:r>
          </a:p>
          <a:p>
            <a:pPr marL="180975" marR="0" lvl="0" indent="-180975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FS_Graphic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643174" y="5600658"/>
            <a:ext cx="3850413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 rtl="1">
              <a:buNone/>
            </a:pPr>
            <a:r>
              <a:rPr lang="en-US" sz="2000" i="1" dirty="0" smtClean="0">
                <a:latin typeface="Forte" pitchFamily="66" charset="0"/>
                <a:cs typeface="Al-Hadith1" pitchFamily="2" charset="-78"/>
              </a:rPr>
              <a:t>For contact:  </a:t>
            </a:r>
            <a:r>
              <a:rPr lang="en-US" sz="2000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FF00"/>
                </a:solidFill>
                <a:latin typeface="Forte" pitchFamily="66" charset="0"/>
                <a:cs typeface="Al-Hadith1" pitchFamily="2" charset="-78"/>
                <a:hlinkClick r:id="rId3"/>
              </a:rPr>
              <a:t>info@ZADTrain.com</a:t>
            </a:r>
            <a:r>
              <a:rPr lang="en-US" sz="2000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00FF00"/>
                </a:solidFill>
                <a:latin typeface="Forte" pitchFamily="66" charset="0"/>
                <a:cs typeface="Al-Hadith1" pitchFamily="2" charset="-78"/>
              </a:rPr>
              <a:t> </a:t>
            </a:r>
          </a:p>
        </p:txBody>
      </p:sp>
    </p:spTree>
  </p:cSld>
  <p:clrMapOvr>
    <a:masterClrMapping/>
  </p:clrMapOvr>
  <p:transition advTm="6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065172" y="1617865"/>
            <a:ext cx="5754979" cy="4313238"/>
          </a:xfrm>
        </p:spPr>
        <p:txBody>
          <a:bodyPr/>
          <a:lstStyle/>
          <a:p>
            <a:pPr eaLnBrk="1" hangingPunct="1"/>
            <a:r>
              <a:rPr lang="ar-SA" sz="2400" dirty="0" smtClean="0"/>
              <a:t>التعلم هو تغير </a:t>
            </a:r>
            <a:r>
              <a:rPr lang="ar-SA" sz="2400" dirty="0" err="1" smtClean="0"/>
              <a:t>فيزيولوجي</a:t>
            </a:r>
            <a:r>
              <a:rPr lang="ar-SA" sz="2400" dirty="0" smtClean="0"/>
              <a:t> يحدث في خلايا الدماغ العصبية </a:t>
            </a:r>
            <a:endParaRPr sz="2400" smtClean="0"/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/>
            <a:r>
              <a:rPr lang="ar-SA" sz="2400" dirty="0" smtClean="0"/>
              <a:t>يعمل الدماغ بزيادة عدد الحواس ويحتاج إلى الحواس التسع عشرة حتى يكون التعلم فعالاً </a:t>
            </a:r>
            <a:endParaRPr sz="2400" smtClean="0"/>
          </a:p>
          <a:p>
            <a:pPr eaLnBrk="1" hangingPunct="1">
              <a:buNone/>
            </a:pPr>
            <a:endParaRPr lang="ar-SA" sz="2400" dirty="0" smtClean="0"/>
          </a:p>
          <a:p>
            <a:pPr eaLnBrk="1" hangingPunct="1"/>
            <a:r>
              <a:rPr lang="ar-SA" sz="2400" dirty="0" smtClean="0"/>
              <a:t>الموسيقى هامة جداً لنمو الدماغ </a:t>
            </a:r>
            <a:endParaRPr sz="2400" smtClean="0"/>
          </a:p>
          <a:p>
            <a:pPr eaLnBrk="1" hangingPunct="1">
              <a:buNone/>
            </a:pPr>
            <a:r>
              <a:rPr lang="ar-SA" sz="2400" dirty="0" smtClean="0"/>
              <a:t> </a:t>
            </a:r>
          </a:p>
          <a:p>
            <a:pPr eaLnBrk="1" hangingPunct="1"/>
            <a:r>
              <a:rPr lang="ar-SA" sz="2400" dirty="0" smtClean="0"/>
              <a:t>العواطف هامة جداً لنمو الدماغ </a:t>
            </a:r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ar-SA" dirty="0" smtClean="0"/>
              <a:t>معلومات أساسية</a:t>
            </a:r>
            <a:r>
              <a:rPr lang="en-US" dirty="0" smtClean="0">
                <a:latin typeface="+mn-lt"/>
              </a:rPr>
              <a:t> </a:t>
            </a:r>
            <a:r>
              <a:rPr lang="ar-SA" dirty="0" smtClean="0"/>
              <a:t>عن الدماغ</a:t>
            </a:r>
            <a:endParaRPr lang="de-DE" dirty="0" smtClean="0"/>
          </a:p>
        </p:txBody>
      </p:sp>
      <p:pic>
        <p:nvPicPr>
          <p:cNvPr id="2050" name="Picture 2" descr="C:\Documents and Settings\ASUS\My Documents\My Pictures\دماغ\_dbs-depression-side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640" y="2498502"/>
            <a:ext cx="2198370" cy="26737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Tm="11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823334" y="1314926"/>
            <a:ext cx="7764082" cy="1481278"/>
          </a:xfrm>
        </p:spPr>
        <p:txBody>
          <a:bodyPr/>
          <a:lstStyle/>
          <a:p>
            <a:pPr algn="ctr" rtl="1" eaLnBrk="1" hangingPunct="1">
              <a:buFont typeface="Wingdings" pitchFamily="2" charset="2"/>
              <a:buNone/>
            </a:pPr>
            <a:r>
              <a:rPr sz="2800" smtClean="0"/>
              <a:t>	</a:t>
            </a:r>
            <a:r>
              <a:rPr lang="ar-SA" sz="2800" dirty="0" smtClean="0"/>
              <a:t>إن إجراء عمليات تشريح للدماغ كشفت كثيراً من المعلومات</a:t>
            </a:r>
            <a:endParaRPr sz="2800" smtClean="0"/>
          </a:p>
          <a:p>
            <a:pPr algn="ctr" rtl="1" eaLnBrk="1" hangingPunct="1">
              <a:buFont typeface="Wingdings" pitchFamily="2" charset="2"/>
              <a:buNone/>
            </a:pPr>
            <a:r>
              <a:rPr sz="2800"/>
              <a:t>	</a:t>
            </a:r>
            <a:r>
              <a:rPr lang="ar-SA" sz="2800" dirty="0" smtClean="0"/>
              <a:t>ومن </a:t>
            </a:r>
            <a:r>
              <a:rPr sz="2800" smtClean="0"/>
              <a:t>أ</a:t>
            </a:r>
            <a:r>
              <a:rPr lang="ar-SA" sz="2800" dirty="0" smtClean="0"/>
              <a:t>برز هذه الاكتشافات ما يحدث للشجيرات العصبية في الدماغ حين يتعرض الدماغ لمواقف صعبة</a:t>
            </a:r>
          </a:p>
          <a:p>
            <a:pPr algn="ctr" rtl="1" eaLnBrk="1" hangingPunct="1">
              <a:buFont typeface="Wingdings" pitchFamily="2" charset="2"/>
              <a:buNone/>
            </a:pPr>
            <a:endParaRPr lang="ar-SA" sz="2800" dirty="0" smtClean="0"/>
          </a:p>
        </p:txBody>
      </p:sp>
      <p:sp>
        <p:nvSpPr>
          <p:cNvPr id="512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مصادر معلوماتنا عن الدماغ</a:t>
            </a:r>
            <a:endParaRPr lang="en-US" smtClean="0"/>
          </a:p>
        </p:txBody>
      </p:sp>
      <p:pic>
        <p:nvPicPr>
          <p:cNvPr id="2050" name="Picture 2" descr="G:\My Pictures\دماغ\FE_PR_080211brain_healthy_506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146" y="2952480"/>
            <a:ext cx="4819918" cy="3213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مربع نص 6"/>
          <p:cNvSpPr txBox="1"/>
          <p:nvPr/>
        </p:nvSpPr>
        <p:spPr>
          <a:xfrm>
            <a:off x="5393636" y="3553959"/>
            <a:ext cx="3376877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>
                <a:latin typeface="+mj-lt"/>
                <a:ea typeface="+mj-ea"/>
                <a:cs typeface="FS_Graphic" pitchFamily="2" charset="-78"/>
              </a:rPr>
              <a:t>حيث اتضح أن من خضعوا لمهام تعليمية أو غير تعليمية معقدة تغيرت أدمغتهم </a:t>
            </a:r>
            <a:r>
              <a:rPr lang="ar-SA" sz="2400" b="1" dirty="0" err="1" smtClean="0">
                <a:latin typeface="+mj-lt"/>
                <a:ea typeface="+mj-ea"/>
                <a:cs typeface="FS_Graphic" pitchFamily="2" charset="-78"/>
              </a:rPr>
              <a:t>فزيولوجياً</a:t>
            </a:r>
            <a:r>
              <a:rPr lang="ar-SA" sz="2400" b="1" dirty="0" smtClean="0">
                <a:latin typeface="+mj-lt"/>
                <a:ea typeface="+mj-ea"/>
                <a:cs typeface="FS_Graphic" pitchFamily="2" charset="-78"/>
              </a:rPr>
              <a:t> بدرجة أكبر, ونمت لديهم شجيرات عصبية أكبر </a:t>
            </a:r>
          </a:p>
          <a:p>
            <a:endParaRPr lang="ar-SA" dirty="0"/>
          </a:p>
        </p:txBody>
      </p:sp>
    </p:spTree>
  </p:cSld>
  <p:clrMapOvr>
    <a:masterClrMapping/>
  </p:clrMapOvr>
  <p:transition advTm="11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747752" y="1965603"/>
            <a:ext cx="5059519" cy="4280652"/>
          </a:xfrm>
        </p:spPr>
        <p:txBody>
          <a:bodyPr/>
          <a:lstStyle/>
          <a:p>
            <a:pPr algn="r" rtl="1" eaLnBrk="1" hangingPunct="1">
              <a:buFont typeface="Wingdings" pitchFamily="2" charset="2"/>
              <a:buNone/>
            </a:pPr>
            <a:r>
              <a:rPr lang="ar-SA" sz="2800" dirty="0" smtClean="0"/>
              <a:t>1_ منهج مفاهيم وعلاقات لا منهج حقائق </a:t>
            </a:r>
            <a:endParaRPr sz="2800" smtClean="0"/>
          </a:p>
          <a:p>
            <a:pPr algn="r" rtl="1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algn="r" rtl="1" eaLnBrk="1" hangingPunct="1">
              <a:buFont typeface="Wingdings" pitchFamily="2" charset="2"/>
              <a:buNone/>
            </a:pPr>
            <a:r>
              <a:rPr lang="ar-SA" sz="2800" dirty="0" smtClean="0"/>
              <a:t>2_ منهج مرتبط بالحياة الحقيقية ومشكلاتها، لا بالكتب وأوراق العمل </a:t>
            </a:r>
            <a:endParaRPr sz="2800" smtClean="0"/>
          </a:p>
          <a:p>
            <a:pPr algn="r" rtl="1" eaLnBrk="1" hangingPunct="1">
              <a:buFont typeface="Wingdings" pitchFamily="2" charset="2"/>
              <a:buNone/>
            </a:pPr>
            <a:endParaRPr lang="en-US" sz="2800" dirty="0" smtClean="0"/>
          </a:p>
          <a:p>
            <a:pPr algn="r" rtl="1" eaLnBrk="1" hangingPunct="1">
              <a:buFont typeface="Wingdings" pitchFamily="2" charset="2"/>
              <a:buNone/>
            </a:pPr>
            <a:r>
              <a:rPr lang="ar-SA" sz="2800" dirty="0" smtClean="0"/>
              <a:t>3_ منهج الممارسة والتطبيقات الحقيقية </a:t>
            </a:r>
            <a:endParaRPr lang="en-US" sz="2800" dirty="0" smtClean="0"/>
          </a:p>
        </p:txBody>
      </p:sp>
      <p:sp>
        <p:nvSpPr>
          <p:cNvPr id="6147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مواصفات المنهج الملائم لنمو الدماغ</a:t>
            </a:r>
            <a:endParaRPr lang="en-US" smtClean="0"/>
          </a:p>
        </p:txBody>
      </p:sp>
      <p:pic>
        <p:nvPicPr>
          <p:cNvPr id="3074" name="Picture 2" descr="C:\Documents and Settings\ASUS\My Documents\My Pictures\دماغ\575545-092205-br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774" y="2321414"/>
            <a:ext cx="2909553" cy="2909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عناصر أساسية لنمو الدماغ </a:t>
            </a:r>
            <a:endParaRPr lang="en-US" smtClean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84472" y="1985426"/>
          <a:ext cx="8969375" cy="3132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C:\Documents and Settings\ASUS\My Documents\My Pictures\كرتون\818070-icon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0608" y="2292439"/>
            <a:ext cx="783196" cy="850006"/>
          </a:xfrm>
          <a:prstGeom prst="rect">
            <a:avLst/>
          </a:prstGeom>
          <a:noFill/>
        </p:spPr>
      </p:pic>
    </p:spTree>
  </p:cSld>
  <p:clrMapOvr>
    <a:masterClrMapping/>
  </p:clrMapOvr>
  <p:transition advTm="13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93182" y="1390919"/>
            <a:ext cx="5679584" cy="2981839"/>
          </a:xfrm>
        </p:spPr>
        <p:txBody>
          <a:bodyPr/>
          <a:lstStyle/>
          <a:p>
            <a:pPr algn="ctr" rtl="1" eaLnBrk="1" hangingPunct="1">
              <a:buFont typeface="Wingdings" pitchFamily="2" charset="2"/>
              <a:buNone/>
            </a:pPr>
            <a:r>
              <a:rPr lang="ar-SA" dirty="0" smtClean="0"/>
              <a:t>90% من المعطيات الحسية تتم من خلال الكتب والمحاضرات </a:t>
            </a:r>
            <a:r>
              <a:rPr lang="ar-SA" dirty="0" err="1" smtClean="0"/>
              <a:t>والتمثيلات</a:t>
            </a:r>
            <a:r>
              <a:rPr lang="ar-SA" dirty="0" smtClean="0"/>
              <a:t> الرمزية : الكلمات، الخطوط،والعلاقات. </a:t>
            </a:r>
            <a:endParaRPr smtClean="0"/>
          </a:p>
          <a:p>
            <a:pPr algn="ctr" rtl="1" eaLnBrk="1" hangingPunct="1">
              <a:buFont typeface="Wingdings" pitchFamily="2" charset="2"/>
              <a:buNone/>
            </a:pPr>
            <a:r>
              <a:rPr lang="ar-SA" dirty="0" smtClean="0"/>
              <a:t>وهذه أدنى المعطيات وأقلها إثارة للدماغ .</a:t>
            </a:r>
            <a:endParaRPr lang="en-US" dirty="0" smtClean="0"/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التعليم التقليدي</a:t>
            </a:r>
            <a:endParaRPr lang="en-US" smtClean="0"/>
          </a:p>
        </p:txBody>
      </p:sp>
      <p:pic>
        <p:nvPicPr>
          <p:cNvPr id="1027" name="Picture 3" descr="G:\My Pictures\تعليم\ajt070700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4714" y="2176529"/>
            <a:ext cx="2749286" cy="4087434"/>
          </a:xfrm>
          <a:prstGeom prst="rect">
            <a:avLst/>
          </a:prstGeom>
          <a:noFill/>
        </p:spPr>
      </p:pic>
      <p:pic>
        <p:nvPicPr>
          <p:cNvPr id="1029" name="Picture 5" descr="C:\Documents and Settings\ASUS\Desktop\نسخ من J022377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2072" y="4584879"/>
            <a:ext cx="2100853" cy="1832959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489075"/>
            <a:ext cx="8524875" cy="2323071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dirty="0" smtClean="0"/>
              <a:t>إن عملية التفكير نفسها هي التي تنمي الدماغ . وليس مجرد الحصول على المعلومات والحقائق أو التوصل إلى الإجابات الصحيحة. فسواء حصل الطفل على الإجابة أم لا، فإن دماغه ينمو لمجرد التفكير </a:t>
            </a:r>
            <a:endParaRPr lang="en-US" dirty="0" smtClean="0"/>
          </a:p>
        </p:txBody>
      </p:sp>
      <p:sp>
        <p:nvSpPr>
          <p:cNvPr id="921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2050" name="Picture 2" descr="G:\My Pictures\اطفال\411993z7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6999" y="3773511"/>
            <a:ext cx="3129837" cy="23310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40913" y="1489075"/>
            <a:ext cx="8279237" cy="1872311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dirty="0" smtClean="0"/>
              <a:t>إن تقديم خبرة معايشة للأطفال تقضي على مظاهر عدم المساواة والتكافؤ . وتجعل جميع الأطفال فاعلين ونشطين ومهتمين. فلا فروق بين الأقوياء والضعفاء.</a:t>
            </a:r>
            <a:endParaRPr lang="en-US" dirty="0" smtClean="0"/>
          </a:p>
          <a:p>
            <a:pPr algn="r" rtl="1" eaLnBrk="1" hangingPunct="1">
              <a:buNone/>
            </a:pPr>
            <a:endParaRPr lang="en-US" dirty="0" smtClean="0"/>
          </a:p>
        </p:txBody>
      </p:sp>
      <p:sp>
        <p:nvSpPr>
          <p:cNvPr id="921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3074" name="Picture 2" descr="G:\My Pictures\اطفال\400_F_4147545_jP5i5gwsNto4SgXXrPk2eWyLZuyKwlr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8670" y="3062593"/>
            <a:ext cx="4214254" cy="28024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811366" y="1489075"/>
            <a:ext cx="7673929" cy="2013979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dirty="0" smtClean="0"/>
              <a:t>إن معلماً واحداً يواجه صفاً من ثلاثين دماغاً </a:t>
            </a:r>
            <a:r>
              <a:rPr lang="ar-SA" sz="3600" dirty="0" smtClean="0">
                <a:cs typeface="Hesham Kashkool" pitchFamily="2" charset="-78"/>
              </a:rPr>
              <a:t>مختلفا</a:t>
            </a:r>
            <a:r>
              <a:rPr lang="ar-SA" dirty="0" smtClean="0"/>
              <a:t>. لا يتمكن من أداء مهماته .</a:t>
            </a:r>
            <a:endParaRPr smtClean="0"/>
          </a:p>
          <a:p>
            <a:pPr algn="ctr" eaLnBrk="1" hangingPunct="1">
              <a:buNone/>
            </a:pPr>
            <a:r>
              <a:rPr lang="ar-SA" dirty="0" smtClean="0"/>
              <a:t>فلا بد من تعاون الطلبة معاً  </a:t>
            </a:r>
            <a:endParaRPr lang="en-US" dirty="0" smtClean="0"/>
          </a:p>
        </p:txBody>
      </p:sp>
      <p:sp>
        <p:nvSpPr>
          <p:cNvPr id="921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smtClean="0"/>
              <a:t>حقائق هامة</a:t>
            </a:r>
            <a:endParaRPr lang="en-US" smtClean="0"/>
          </a:p>
        </p:txBody>
      </p:sp>
      <p:pic>
        <p:nvPicPr>
          <p:cNvPr id="4099" name="Picture 3" descr="G:\My Pictures\تعليم\Cooperative_Learn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2208" y="3351726"/>
            <a:ext cx="5196626" cy="2598313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Tm="10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371</Words>
  <Application>Microsoft Office PowerPoint</Application>
  <PresentationFormat>عرض على الشاشة (3:4)‏</PresentationFormat>
  <Paragraphs>69</Paragraphs>
  <Slides>13</Slides>
  <Notes>13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Standarddesign</vt:lpstr>
      <vt:lpstr>الدِّماغ والتَّعلُّم (1)</vt:lpstr>
      <vt:lpstr>معلومات أساسية عن الدماغ</vt:lpstr>
      <vt:lpstr>مصادر معلوماتنا عن الدماغ</vt:lpstr>
      <vt:lpstr>مواصفات المنهج الملائم لنمو الدماغ</vt:lpstr>
      <vt:lpstr>عناصر أساسية لنمو الدماغ </vt:lpstr>
      <vt:lpstr>التعليم التقليدي</vt:lpstr>
      <vt:lpstr>حقائق هامة</vt:lpstr>
      <vt:lpstr>حقائق هامة</vt:lpstr>
      <vt:lpstr>حقائق هامة</vt:lpstr>
      <vt:lpstr>حقائق هامة</vt:lpstr>
      <vt:lpstr>حقائق هامة</vt:lpstr>
      <vt:lpstr>حقائق هامة</vt:lpstr>
      <vt:lpstr>الشريحة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الدماغ والتعلم</dc:title>
  <dc:creator/>
  <dc:description>ZADTrain.com</dc:description>
  <cp:lastModifiedBy>ASUS</cp:lastModifiedBy>
  <cp:revision>534</cp:revision>
  <dcterms:created xsi:type="dcterms:W3CDTF">2007-11-27T23:54:21Z</dcterms:created>
  <dcterms:modified xsi:type="dcterms:W3CDTF">2009-10-06T04:00:52Z</dcterms:modified>
</cp:coreProperties>
</file>